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71" r:id="rId11"/>
    <p:sldId id="314" r:id="rId12"/>
    <p:sldId id="283" r:id="rId13"/>
    <p:sldId id="285" r:id="rId14"/>
    <p:sldId id="301" r:id="rId15"/>
    <p:sldId id="279" r:id="rId16"/>
    <p:sldId id="300" r:id="rId17"/>
    <p:sldId id="313" r:id="rId18"/>
    <p:sldId id="317" r:id="rId19"/>
    <p:sldId id="315" r:id="rId20"/>
    <p:sldId id="319" r:id="rId21"/>
    <p:sldId id="311" r:id="rId22"/>
    <p:sldId id="320" r:id="rId23"/>
    <p:sldId id="286" r:id="rId24"/>
    <p:sldId id="302" r:id="rId25"/>
    <p:sldId id="307" r:id="rId26"/>
    <p:sldId id="303" r:id="rId27"/>
    <p:sldId id="304" r:id="rId28"/>
    <p:sldId id="305" r:id="rId29"/>
    <p:sldId id="312" r:id="rId30"/>
    <p:sldId id="306" r:id="rId31"/>
    <p:sldId id="287" r:id="rId32"/>
    <p:sldId id="288" r:id="rId33"/>
    <p:sldId id="289" r:id="rId34"/>
    <p:sldId id="316" r:id="rId35"/>
    <p:sldId id="290" r:id="rId36"/>
    <p:sldId id="291" r:id="rId37"/>
    <p:sldId id="274" r:id="rId38"/>
    <p:sldId id="273" r:id="rId39"/>
    <p:sldId id="272" r:id="rId40"/>
    <p:sldId id="292" r:id="rId41"/>
    <p:sldId id="293" r:id="rId42"/>
    <p:sldId id="310" r:id="rId43"/>
    <p:sldId id="308" r:id="rId44"/>
    <p:sldId id="309" r:id="rId45"/>
    <p:sldId id="294" r:id="rId46"/>
    <p:sldId id="295" r:id="rId47"/>
    <p:sldId id="296" r:id="rId48"/>
    <p:sldId id="297" r:id="rId49"/>
    <p:sldId id="318" r:id="rId50"/>
    <p:sldId id="298" r:id="rId51"/>
    <p:sldId id="263" r:id="rId52"/>
    <p:sldId id="264" r:id="rId53"/>
    <p:sldId id="269" r:id="rId54"/>
    <p:sldId id="270" r:id="rId55"/>
    <p:sldId id="266" r:id="rId56"/>
    <p:sldId id="265" r:id="rId57"/>
    <p:sldId id="299" r:id="rId58"/>
    <p:sldId id="275" r:id="rId59"/>
    <p:sldId id="276" r:id="rId60"/>
    <p:sldId id="278" r:id="rId61"/>
    <p:sldId id="277" r:id="rId62"/>
    <p:sldId id="282" r:id="rId63"/>
    <p:sldId id="281" r:id="rId64"/>
    <p:sldId id="280" r:id="rId6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61538-C6B5-F56E-FAFD-60F80B718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0511F7-09C3-94CB-CA77-42513A3B2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ED937D-D5DA-F3CB-3497-BA4C2CA96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559920-7492-8637-E0C2-A67F64C9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542BF3-D68E-78B0-9F80-5714C1B1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66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E3C40-2FE8-CB8F-A244-0BC8AD89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E69A11-A614-D334-0BA8-FFF6A0C41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D61F87-F414-1385-7633-6A15FB56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2A883B-4DD1-8748-23C1-E57DB700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ABA8A1-628D-6091-A75C-EDED493A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3690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A657651-6A30-E0B5-09F7-921A7A64C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C26447-D402-6F87-FDC5-9695E6078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C51EA-CB11-AC9C-9D17-749715BF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536736-C8E2-66F4-65BB-217379F1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8FC15A-44D7-AA67-C046-AAAF78839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02033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76101-FA4D-7DD2-70E9-BB9B14AD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E6623C-8EBB-2C5C-F79C-4D1646D2E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87189B-6013-6783-5613-47679FA9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A96978-ADF9-9F43-8FAB-259C3825F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101ED0-AD37-893A-BEF0-757669E4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627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FF2B4-488A-9D35-13E3-031A92F4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481BAF-D136-B3A0-2501-EFFADB40C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1669EE-F5DE-D977-8F5E-E0B48E9E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790834-67C1-A2A9-BE8C-EC05C9F4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BD7EAC-E12F-5854-6320-3C8CCFFF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02527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B67D4-6AD9-D509-BA0A-62ACC2B4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A39A8F-11F2-B7F5-B78F-5E5DC3EF5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EDAEED-98CF-B450-7CF3-59610E71C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575CD9-49DE-8789-E31F-1E2118D0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026670-996A-4407-7E42-B346856F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EFD123-ADAE-24D5-9BFB-57F261E6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0807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35F17-8399-B6EA-A02F-6091D5535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849D7A-DEC9-5FA3-1A55-C253A0B25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CCF786-E783-AEB2-73C8-9FD2DF804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8D84A86-1409-9712-5DD9-2B6644E80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AFFBDDD-EF21-AC44-24C0-DA318C836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18D326-8BFA-7385-6BDC-E7717D5E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069FDBA-E417-5D30-F6AC-3018A003F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A278A4-A61B-6CCB-C1D7-D4BB425B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558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9A2DE-2828-C908-309D-CDE576DF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53701F-3CE3-99B4-163E-C14271FDF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F09E121-055A-D2BA-95F4-2FD06F04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4D4F14-5D4E-5214-525A-24FDDA0F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86534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644106-4C84-EE08-E693-49055B070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45C0AB-7797-EF35-7930-473095B6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B5803B-D841-62C1-5B8B-CC1C0B30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988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F1C58-A4D4-7A55-FB97-A2390299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9C5920-EF9B-7D68-5C13-D1F3F664B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E566F7-DED9-C0C7-1C48-341EF582B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6D73B3-C81D-D5A0-AA00-7E7DDEB6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7AE399-13BC-F8BE-41F5-5499D4C82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4D75B7-0CAF-37B2-7FA7-20676F19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892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4610F-07D8-142E-D3BF-373153389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053386-76A9-3AC4-F542-2FF57C7D2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305E33-EB44-94A6-07E8-EDB42B9D5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07274B-76CA-131A-EDFC-C444529C8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949E2C-40C7-6E2A-4D22-FF0564FF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5C941D-5E9F-5B11-9AEC-DF26DC0F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1185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5D3CBBC-C3E2-F0CC-3021-C1552971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64114E-3A5A-9632-F64A-6BE87F986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7E314-4486-76B2-7BA0-933D8F24B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3AB79-6BAA-4418-9F46-765562B442FD}" type="datetimeFigureOut">
              <a:rPr lang="es-PE" smtClean="0"/>
              <a:t>28/07/2023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EBFDE0-22F2-8D2E-7B46-5F23C1335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A84D74-9CF7-4082-E807-F0049329F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F44CC-E2C0-4FE2-88D1-E1EB4577172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165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4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D35AC5-CF93-B763-0C02-EB24F2113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15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E8FC14C-7692-82C7-29E3-DCDD9C246478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Las referencias en cada acto no deben ser 100% obligatorias de cada país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CA1595-E9AE-745E-E353-84207EE889FE}"/>
              </a:ext>
            </a:extLst>
          </p:cNvPr>
          <p:cNvSpPr txBox="1"/>
          <p:nvPr/>
        </p:nvSpPr>
        <p:spPr>
          <a:xfrm>
            <a:off x="0" y="2585323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Se puede modificar con el tiempo para flexibilidad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0ABEFC-0431-25C6-3ED2-917968E13612}"/>
              </a:ext>
            </a:extLst>
          </p:cNvPr>
          <p:cNvSpPr txBox="1"/>
          <p:nvPr/>
        </p:nvSpPr>
        <p:spPr>
          <a:xfrm>
            <a:off x="0" y="4574898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Hasta un máximo de 9 imágenes de referencia</a:t>
            </a:r>
          </a:p>
        </p:txBody>
      </p:sp>
    </p:spTree>
    <p:extLst>
      <p:ext uri="{BB962C8B-B14F-4D97-AF65-F5344CB8AC3E}">
        <p14:creationId xmlns:p14="http://schemas.microsoft.com/office/powerpoint/2010/main" val="2011517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701283C-4EA5-6C6A-939C-F8A6FDBB11AA}"/>
              </a:ext>
            </a:extLst>
          </p:cNvPr>
          <p:cNvSpPr txBox="1"/>
          <p:nvPr/>
        </p:nvSpPr>
        <p:spPr>
          <a:xfrm>
            <a:off x="1066800" y="2551837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Escenarios de los actos de la pesadilla </a:t>
            </a:r>
          </a:p>
        </p:txBody>
      </p:sp>
    </p:spTree>
    <p:extLst>
      <p:ext uri="{BB962C8B-B14F-4D97-AF65-F5344CB8AC3E}">
        <p14:creationId xmlns:p14="http://schemas.microsoft.com/office/powerpoint/2010/main" val="265929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701283C-4EA5-6C6A-939C-F8A6FDBB11AA}"/>
              </a:ext>
            </a:extLst>
          </p:cNvPr>
          <p:cNvSpPr txBox="1"/>
          <p:nvPr/>
        </p:nvSpPr>
        <p:spPr>
          <a:xfrm>
            <a:off x="0" y="2136338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1 (Desierto Solitario): Desiertos variados de Perú  </a:t>
            </a:r>
          </a:p>
        </p:txBody>
      </p:sp>
    </p:spTree>
    <p:extLst>
      <p:ext uri="{BB962C8B-B14F-4D97-AF65-F5344CB8AC3E}">
        <p14:creationId xmlns:p14="http://schemas.microsoft.com/office/powerpoint/2010/main" val="50604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s líneas de Nazca - Revista Vision Media">
            <a:extLst>
              <a:ext uri="{FF2B5EF4-FFF2-40B4-BE49-F238E27FC236}">
                <a16:creationId xmlns:a16="http://schemas.microsoft.com/office/drawing/2014/main" id="{4883DF4A-43BF-85AC-D839-A1ECD8585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"/>
            <a:ext cx="12192000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D60055B-3BE0-69B5-5424-E2F4F13200EB}"/>
              </a:ext>
            </a:extLst>
          </p:cNvPr>
          <p:cNvSpPr txBox="1"/>
          <p:nvPr/>
        </p:nvSpPr>
        <p:spPr>
          <a:xfrm>
            <a:off x="0" y="4167902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(Diseñarla con forma de flor de 5 pétalos, como la Gema del alma de Mami)  </a:t>
            </a:r>
          </a:p>
        </p:txBody>
      </p:sp>
    </p:spTree>
    <p:extLst>
      <p:ext uri="{BB962C8B-B14F-4D97-AF65-F5344CB8AC3E}">
        <p14:creationId xmlns:p14="http://schemas.microsoft.com/office/powerpoint/2010/main" val="1862974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erto de Sechura | Peru Wiki | Fandom">
            <a:extLst>
              <a:ext uri="{FF2B5EF4-FFF2-40B4-BE49-F238E27FC236}">
                <a16:creationId xmlns:a16="http://schemas.microsoft.com/office/drawing/2014/main" id="{5C94F844-F5AB-D43E-813F-8ECA3BB6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DD2BCFC-33A8-D49D-9E7C-302EFEC2DD38}"/>
              </a:ext>
            </a:extLst>
          </p:cNvPr>
          <p:cNvSpPr txBox="1"/>
          <p:nvPr/>
        </p:nvSpPr>
        <p:spPr>
          <a:xfrm>
            <a:off x="0" y="536365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Sechura, Piura- Perú  </a:t>
            </a:r>
          </a:p>
        </p:txBody>
      </p:sp>
    </p:spTree>
    <p:extLst>
      <p:ext uri="{BB962C8B-B14F-4D97-AF65-F5344CB8AC3E}">
        <p14:creationId xmlns:p14="http://schemas.microsoft.com/office/powerpoint/2010/main" val="178642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to de Adrenarena, Paracas: Desierto de Paracas - Tripadvisor">
            <a:extLst>
              <a:ext uri="{FF2B5EF4-FFF2-40B4-BE49-F238E27FC236}">
                <a16:creationId xmlns:a16="http://schemas.microsoft.com/office/drawing/2014/main" id="{D803ECB6-4EC4-D602-E5D9-6F63E969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652"/>
            <a:ext cx="12192000" cy="688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7E7B76-CB7A-323E-FDB4-14D2F112AD8A}"/>
              </a:ext>
            </a:extLst>
          </p:cNvPr>
          <p:cNvSpPr txBox="1"/>
          <p:nvPr/>
        </p:nvSpPr>
        <p:spPr>
          <a:xfrm>
            <a:off x="0" y="536365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Paracas, Ica- Perú  </a:t>
            </a:r>
          </a:p>
        </p:txBody>
      </p:sp>
    </p:spTree>
    <p:extLst>
      <p:ext uri="{BB962C8B-B14F-4D97-AF65-F5344CB8AC3E}">
        <p14:creationId xmlns:p14="http://schemas.microsoft.com/office/powerpoint/2010/main" val="495203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 Oasis Battleback for RPG Maker XP | TheStoryteller01">
            <a:extLst>
              <a:ext uri="{FF2B5EF4-FFF2-40B4-BE49-F238E27FC236}">
                <a16:creationId xmlns:a16="http://schemas.microsoft.com/office/drawing/2014/main" id="{9E50B0FE-F801-3296-136B-C40953EA8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16D2CFE-499F-CEA3-B54C-8927D2401E9F}"/>
              </a:ext>
            </a:extLst>
          </p:cNvPr>
          <p:cNvSpPr txBox="1"/>
          <p:nvPr/>
        </p:nvSpPr>
        <p:spPr>
          <a:xfrm>
            <a:off x="0" y="4299809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5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Muestra de RPG Maker XP (Remover las palmeras) Con palmeras es apto para Oasis Florido</a:t>
            </a:r>
          </a:p>
        </p:txBody>
      </p:sp>
    </p:spTree>
    <p:extLst>
      <p:ext uri="{BB962C8B-B14F-4D97-AF65-F5344CB8AC3E}">
        <p14:creationId xmlns:p14="http://schemas.microsoft.com/office/powerpoint/2010/main" val="2579343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ierto de Atacama, el más árido del mundo - Fundación Aquae">
            <a:extLst>
              <a:ext uri="{FF2B5EF4-FFF2-40B4-BE49-F238E27FC236}">
                <a16:creationId xmlns:a16="http://schemas.microsoft.com/office/drawing/2014/main" id="{BAF26CC6-7109-A9EB-4105-E3762695F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7346F07-28DB-AFC1-3AC4-B23F9A4588E2}"/>
              </a:ext>
            </a:extLst>
          </p:cNvPr>
          <p:cNvSpPr txBox="1"/>
          <p:nvPr/>
        </p:nvSpPr>
        <p:spPr>
          <a:xfrm>
            <a:off x="0" y="536365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Atacama- Chile  </a:t>
            </a:r>
          </a:p>
        </p:txBody>
      </p:sp>
    </p:spTree>
    <p:extLst>
      <p:ext uri="{BB962C8B-B14F-4D97-AF65-F5344CB8AC3E}">
        <p14:creationId xmlns:p14="http://schemas.microsoft.com/office/powerpoint/2010/main" val="390141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rage Saloon Zone Act 1] Entering the Special Stage Ring doesn't load the  right palette. · Issue #130 · Rubberduckycooly/Sonic-Mania-Decompilation ·  GitHub">
            <a:extLst>
              <a:ext uri="{FF2B5EF4-FFF2-40B4-BE49-F238E27FC236}">
                <a16:creationId xmlns:a16="http://schemas.microsoft.com/office/drawing/2014/main" id="{4A0EA1E8-006D-1F10-2B0F-18FAC526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12115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B536E33-3EC4-D813-FDE8-10CDD6DCAC04}"/>
              </a:ext>
            </a:extLst>
          </p:cNvPr>
          <p:cNvSpPr txBox="1"/>
          <p:nvPr/>
        </p:nvSpPr>
        <p:spPr>
          <a:xfrm>
            <a:off x="0" y="5340818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5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Mirage Saloon de Sonic Manía</a:t>
            </a:r>
          </a:p>
        </p:txBody>
      </p:sp>
      <p:pic>
        <p:nvPicPr>
          <p:cNvPr id="2052" name="Picture 4" descr="Pulp Solstice — Sonic Mania: Mirage Saloon Zone">
            <a:extLst>
              <a:ext uri="{FF2B5EF4-FFF2-40B4-BE49-F238E27FC236}">
                <a16:creationId xmlns:a16="http://schemas.microsoft.com/office/drawing/2014/main" id="{ADC581EA-85F6-A741-FF84-E62C8A53F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368" y="0"/>
            <a:ext cx="3643532" cy="364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93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E8FC14C-7692-82C7-29E3-DCDD9C246478}"/>
              </a:ext>
            </a:extLst>
          </p:cNvPr>
          <p:cNvSpPr txBox="1"/>
          <p:nvPr/>
        </p:nvSpPr>
        <p:spPr>
          <a:xfrm>
            <a:off x="1066800" y="2551837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Escenarios de Mitakihara en Magia Récord </a:t>
            </a:r>
          </a:p>
        </p:txBody>
      </p:sp>
    </p:spTree>
    <p:extLst>
      <p:ext uri="{BB962C8B-B14F-4D97-AF65-F5344CB8AC3E}">
        <p14:creationId xmlns:p14="http://schemas.microsoft.com/office/powerpoint/2010/main" val="574497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rtStation - Brawl Stars: Environment Art, Tim Kaminski | Environmental  art, Star background, Illustration art">
            <a:extLst>
              <a:ext uri="{FF2B5EF4-FFF2-40B4-BE49-F238E27FC236}">
                <a16:creationId xmlns:a16="http://schemas.microsoft.com/office/drawing/2014/main" id="{28A6826D-B5BD-5DA8-B9BF-6D5577E35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EBAF200-358F-5F89-734D-AA5C68A039AE}"/>
              </a:ext>
            </a:extLst>
          </p:cNvPr>
          <p:cNvSpPr txBox="1"/>
          <p:nvPr/>
        </p:nvSpPr>
        <p:spPr>
          <a:xfrm>
            <a:off x="0" y="5340818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5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Desierto de Brawl Stars</a:t>
            </a:r>
          </a:p>
        </p:txBody>
      </p:sp>
    </p:spTree>
    <p:extLst>
      <p:ext uri="{BB962C8B-B14F-4D97-AF65-F5344CB8AC3E}">
        <p14:creationId xmlns:p14="http://schemas.microsoft.com/office/powerpoint/2010/main" val="146438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FB2C9D-1824-8243-0580-086C67C4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9BCBAF1-93E0-83ED-1C66-8BC629B25487}"/>
              </a:ext>
            </a:extLst>
          </p:cNvPr>
          <p:cNvSpPr txBox="1"/>
          <p:nvPr/>
        </p:nvSpPr>
        <p:spPr>
          <a:xfrm>
            <a:off x="0" y="536365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Cañón Cactus de Cactus McCoy  </a:t>
            </a:r>
          </a:p>
        </p:txBody>
      </p:sp>
    </p:spTree>
    <p:extLst>
      <p:ext uri="{BB962C8B-B14F-4D97-AF65-F5344CB8AC3E}">
        <p14:creationId xmlns:p14="http://schemas.microsoft.com/office/powerpoint/2010/main" val="3868367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Desert Iguana | RDR2 Animals | Map Location &amp; Where To Find">
            <a:extLst>
              <a:ext uri="{FF2B5EF4-FFF2-40B4-BE49-F238E27FC236}">
                <a16:creationId xmlns:a16="http://schemas.microsoft.com/office/drawing/2014/main" id="{223A842B-EE27-9511-17B4-75EAAC9CC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D953965-674E-DCC3-CC4A-A90DD8012E2E}"/>
              </a:ext>
            </a:extLst>
          </p:cNvPr>
          <p:cNvSpPr txBox="1"/>
          <p:nvPr/>
        </p:nvSpPr>
        <p:spPr>
          <a:xfrm>
            <a:off x="0" y="4946923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5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Desierto de la Iguana de Red Dead Redemption</a:t>
            </a:r>
          </a:p>
        </p:txBody>
      </p:sp>
    </p:spTree>
    <p:extLst>
      <p:ext uri="{BB962C8B-B14F-4D97-AF65-F5344CB8AC3E}">
        <p14:creationId xmlns:p14="http://schemas.microsoft.com/office/powerpoint/2010/main" val="1271105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4158E6D-0C08-915D-7B0C-0489403EC3E3}"/>
              </a:ext>
            </a:extLst>
          </p:cNvPr>
          <p:cNvSpPr txBox="1"/>
          <p:nvPr/>
        </p:nvSpPr>
        <p:spPr>
          <a:xfrm>
            <a:off x="0" y="2228671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dirty="0">
                <a:latin typeface="Arial Black" panose="020B0A04020102020204" pitchFamily="34" charset="0"/>
              </a:rPr>
              <a:t>Referencias para el acto 2 (Pueblo Fantasma): Humberstone- Chile y Texas- USA 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C2CDB0-FA18-EF0D-CCC7-7F666588B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50" y="243046"/>
            <a:ext cx="2839500" cy="189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790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alitreras Humberstone y Santa Laura abandonan la Lista del Patrimonio  Mundial en Peligro">
            <a:extLst>
              <a:ext uri="{FF2B5EF4-FFF2-40B4-BE49-F238E27FC236}">
                <a16:creationId xmlns:a16="http://schemas.microsoft.com/office/drawing/2014/main" id="{7CDC0DE3-011C-2F99-4985-E937C1B09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31CD27F-53E3-4DB1-BD88-5EFF607DCFD0}"/>
              </a:ext>
            </a:extLst>
          </p:cNvPr>
          <p:cNvSpPr txBox="1"/>
          <p:nvPr/>
        </p:nvSpPr>
        <p:spPr>
          <a:xfrm>
            <a:off x="0" y="536365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Humberstone- Chile  </a:t>
            </a:r>
          </a:p>
        </p:txBody>
      </p:sp>
    </p:spTree>
    <p:extLst>
      <p:ext uri="{BB962C8B-B14F-4D97-AF65-F5344CB8AC3E}">
        <p14:creationId xmlns:p14="http://schemas.microsoft.com/office/powerpoint/2010/main" val="2845491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Ghost towns? Visit Tombstone and Bisbee, Arizona - Middle Journey">
            <a:extLst>
              <a:ext uri="{FF2B5EF4-FFF2-40B4-BE49-F238E27FC236}">
                <a16:creationId xmlns:a16="http://schemas.microsoft.com/office/drawing/2014/main" id="{3A8EF75F-6181-F25D-2ECE-1C21E089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1E643D3-3C04-C871-8022-8E1C3CE1E84F}"/>
              </a:ext>
            </a:extLst>
          </p:cNvPr>
          <p:cNvSpPr txBox="1"/>
          <p:nvPr/>
        </p:nvSpPr>
        <p:spPr>
          <a:xfrm>
            <a:off x="0" y="536365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Tombstone- USA  </a:t>
            </a:r>
          </a:p>
        </p:txBody>
      </p:sp>
    </p:spTree>
    <p:extLst>
      <p:ext uri="{BB962C8B-B14F-4D97-AF65-F5344CB8AC3E}">
        <p14:creationId xmlns:p14="http://schemas.microsoft.com/office/powerpoint/2010/main" val="410147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l pueblo fantasma | Huevocartoon wiki | Fandom">
            <a:extLst>
              <a:ext uri="{FF2B5EF4-FFF2-40B4-BE49-F238E27FC236}">
                <a16:creationId xmlns:a16="http://schemas.microsoft.com/office/drawing/2014/main" id="{636F9F1F-A75A-5164-FA22-8673BF8CA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BBEF8BD-0EE1-35AC-A4BE-29E242D203F1}"/>
              </a:ext>
            </a:extLst>
          </p:cNvPr>
          <p:cNvSpPr txBox="1"/>
          <p:nvPr/>
        </p:nvSpPr>
        <p:spPr>
          <a:xfrm>
            <a:off x="0" y="4674339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Catemaco- México (Otra Película de Huevos y un Pollo) </a:t>
            </a:r>
          </a:p>
        </p:txBody>
      </p:sp>
    </p:spTree>
    <p:extLst>
      <p:ext uri="{BB962C8B-B14F-4D97-AF65-F5344CB8AC3E}">
        <p14:creationId xmlns:p14="http://schemas.microsoft.com/office/powerpoint/2010/main" val="1251299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ueblo Fantasma | Saga Las Leyendas Wiki | Fandom">
            <a:extLst>
              <a:ext uri="{FF2B5EF4-FFF2-40B4-BE49-F238E27FC236}">
                <a16:creationId xmlns:a16="http://schemas.microsoft.com/office/drawing/2014/main" id="{68687557-AA2C-E6C6-AF83-6AFBC9ED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BB57650-9D99-7147-4B0C-F8384C17D7EF}"/>
              </a:ext>
            </a:extLst>
          </p:cNvPr>
          <p:cNvSpPr txBox="1"/>
          <p:nvPr/>
        </p:nvSpPr>
        <p:spPr>
          <a:xfrm>
            <a:off x="0" y="536365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Pueblo de Las Leyendas  </a:t>
            </a:r>
          </a:p>
        </p:txBody>
      </p:sp>
    </p:spTree>
    <p:extLst>
      <p:ext uri="{BB962C8B-B14F-4D97-AF65-F5344CB8AC3E}">
        <p14:creationId xmlns:p14="http://schemas.microsoft.com/office/powerpoint/2010/main" val="1557708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ueblos fantasmas de México, EEUU y el mundo: 15 impresionantes ciudades  que quedaron vacías | Noticias Univision Mundo | Univision">
            <a:extLst>
              <a:ext uri="{FF2B5EF4-FFF2-40B4-BE49-F238E27FC236}">
                <a16:creationId xmlns:a16="http://schemas.microsoft.com/office/drawing/2014/main" id="{7D6AD1AA-F4BD-6DCB-953A-8B1BCD53A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04775"/>
            <a:ext cx="11811000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00D6649-B2EC-8010-E9CE-2C4FFA8FC34D}"/>
              </a:ext>
            </a:extLst>
          </p:cNvPr>
          <p:cNvSpPr txBox="1"/>
          <p:nvPr/>
        </p:nvSpPr>
        <p:spPr>
          <a:xfrm>
            <a:off x="0" y="4660271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Pueblo mexicano sin determinar  </a:t>
            </a:r>
          </a:p>
        </p:txBody>
      </p:sp>
    </p:spTree>
    <p:extLst>
      <p:ext uri="{BB962C8B-B14F-4D97-AF65-F5344CB8AC3E}">
        <p14:creationId xmlns:p14="http://schemas.microsoft.com/office/powerpoint/2010/main" val="418977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A4FE66-87CB-3845-5FBA-7DB92EF7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4E50131-C88B-29B8-2864-092552797B48}"/>
              </a:ext>
            </a:extLst>
          </p:cNvPr>
          <p:cNvSpPr txBox="1"/>
          <p:nvPr/>
        </p:nvSpPr>
        <p:spPr>
          <a:xfrm>
            <a:off x="0" y="4660271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Pueblo fantasma de Cactus McCoy </a:t>
            </a:r>
          </a:p>
        </p:txBody>
      </p:sp>
    </p:spTree>
    <p:extLst>
      <p:ext uri="{BB962C8B-B14F-4D97-AF65-F5344CB8AC3E}">
        <p14:creationId xmlns:p14="http://schemas.microsoft.com/office/powerpoint/2010/main" val="24563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5B8AC5-A7CA-EF91-ED19-77DAADDD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17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ilent Hill - Foggy Mind - YouTube">
            <a:extLst>
              <a:ext uri="{FF2B5EF4-FFF2-40B4-BE49-F238E27FC236}">
                <a16:creationId xmlns:a16="http://schemas.microsoft.com/office/drawing/2014/main" id="{E8791801-9DBA-2506-7B41-9CDBC5B62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DDD237-2476-D273-043E-134C207082C9}"/>
              </a:ext>
            </a:extLst>
          </p:cNvPr>
          <p:cNvSpPr txBox="1"/>
          <p:nvPr/>
        </p:nvSpPr>
        <p:spPr>
          <a:xfrm>
            <a:off x="0" y="466027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Silent Hill  </a:t>
            </a:r>
          </a:p>
        </p:txBody>
      </p:sp>
    </p:spTree>
    <p:extLst>
      <p:ext uri="{BB962C8B-B14F-4D97-AF65-F5344CB8AC3E}">
        <p14:creationId xmlns:p14="http://schemas.microsoft.com/office/powerpoint/2010/main" val="2124908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0EE0897-06E1-2008-E542-D2D27FC9D3DB}"/>
              </a:ext>
            </a:extLst>
          </p:cNvPr>
          <p:cNvSpPr txBox="1"/>
          <p:nvPr/>
        </p:nvSpPr>
        <p:spPr>
          <a:xfrm>
            <a:off x="0" y="2136338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3 (Candeloro): Cantina vaquera de Estados Unidos  </a:t>
            </a:r>
          </a:p>
        </p:txBody>
      </p:sp>
    </p:spTree>
    <p:extLst>
      <p:ext uri="{BB962C8B-B14F-4D97-AF65-F5344CB8AC3E}">
        <p14:creationId xmlns:p14="http://schemas.microsoft.com/office/powerpoint/2010/main" val="1213364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721160E-C0AB-EB03-A5DA-6575553304DB}"/>
              </a:ext>
            </a:extLst>
          </p:cNvPr>
          <p:cNvSpPr txBox="1"/>
          <p:nvPr/>
        </p:nvSpPr>
        <p:spPr>
          <a:xfrm>
            <a:off x="1066800" y="2551837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4 (Desierto Solitario 2):  </a:t>
            </a:r>
          </a:p>
        </p:txBody>
      </p:sp>
    </p:spTree>
    <p:extLst>
      <p:ext uri="{BB962C8B-B14F-4D97-AF65-F5344CB8AC3E}">
        <p14:creationId xmlns:p14="http://schemas.microsoft.com/office/powerpoint/2010/main" val="496867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24C5090-A1FE-356C-372C-7D136AD6687A}"/>
              </a:ext>
            </a:extLst>
          </p:cNvPr>
          <p:cNvSpPr txBox="1"/>
          <p:nvPr/>
        </p:nvSpPr>
        <p:spPr>
          <a:xfrm>
            <a:off x="0" y="255183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5 (Tanque Finale):  </a:t>
            </a:r>
          </a:p>
        </p:txBody>
      </p:sp>
    </p:spTree>
    <p:extLst>
      <p:ext uri="{BB962C8B-B14F-4D97-AF65-F5344CB8AC3E}">
        <p14:creationId xmlns:p14="http://schemas.microsoft.com/office/powerpoint/2010/main" val="2547578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sert Sunset from Rango Desktop Wallpaper">
            <a:extLst>
              <a:ext uri="{FF2B5EF4-FFF2-40B4-BE49-F238E27FC236}">
                <a16:creationId xmlns:a16="http://schemas.microsoft.com/office/drawing/2014/main" id="{EF138FA4-FABA-4B4C-FA8B-579FF089F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D2D2F46-86E4-269C-96BB-F84BB50C7D92}"/>
              </a:ext>
            </a:extLst>
          </p:cNvPr>
          <p:cNvSpPr txBox="1"/>
          <p:nvPr/>
        </p:nvSpPr>
        <p:spPr>
          <a:xfrm>
            <a:off x="0" y="4660271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Desierto de Rango (Post derrota de Tanque Finale  </a:t>
            </a:r>
          </a:p>
        </p:txBody>
      </p:sp>
    </p:spTree>
    <p:extLst>
      <p:ext uri="{BB962C8B-B14F-4D97-AF65-F5344CB8AC3E}">
        <p14:creationId xmlns:p14="http://schemas.microsoft.com/office/powerpoint/2010/main" val="554397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E344084-42FB-6DAB-18D6-3F7ECD0FC8B3}"/>
              </a:ext>
            </a:extLst>
          </p:cNvPr>
          <p:cNvSpPr txBox="1"/>
          <p:nvPr/>
        </p:nvSpPr>
        <p:spPr>
          <a:xfrm>
            <a:off x="0" y="2136338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6 (Procesión Espinosa) Desierto de Sonora- México:  </a:t>
            </a:r>
          </a:p>
        </p:txBody>
      </p:sp>
    </p:spTree>
    <p:extLst>
      <p:ext uri="{BB962C8B-B14F-4D97-AF65-F5344CB8AC3E}">
        <p14:creationId xmlns:p14="http://schemas.microsoft.com/office/powerpoint/2010/main" val="266426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FDCB5B-D997-033D-BCA7-B3D346760ECE}"/>
              </a:ext>
            </a:extLst>
          </p:cNvPr>
          <p:cNvSpPr txBox="1"/>
          <p:nvPr/>
        </p:nvSpPr>
        <p:spPr>
          <a:xfrm>
            <a:off x="1066800" y="2551837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7 (Jardín </a:t>
            </a:r>
            <a:r>
              <a:rPr lang="es-PE" sz="5400" dirty="0" err="1">
                <a:latin typeface="Arial Black" panose="020B0A04020102020204" pitchFamily="34" charset="0"/>
              </a:rPr>
              <a:t>Decsolorido</a:t>
            </a:r>
            <a:r>
              <a:rPr lang="es-PE" sz="5400" dirty="0">
                <a:latin typeface="Arial Black" panose="020B0A04020102020204" pitchFamily="34" charset="0"/>
              </a:rPr>
              <a:t>):  </a:t>
            </a:r>
          </a:p>
        </p:txBody>
      </p:sp>
    </p:spTree>
    <p:extLst>
      <p:ext uri="{BB962C8B-B14F-4D97-AF65-F5344CB8AC3E}">
        <p14:creationId xmlns:p14="http://schemas.microsoft.com/office/powerpoint/2010/main" val="2827948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ge metal gates of a sunflower garden in grayscale in anime style">
            <a:extLst>
              <a:ext uri="{FF2B5EF4-FFF2-40B4-BE49-F238E27FC236}">
                <a16:creationId xmlns:a16="http://schemas.microsoft.com/office/drawing/2014/main" id="{3238FC8E-1E51-DDF4-542F-446056C8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30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eginning of a rock abyss with black and white sunflowers in anime style">
            <a:extLst>
              <a:ext uri="{FF2B5EF4-FFF2-40B4-BE49-F238E27FC236}">
                <a16:creationId xmlns:a16="http://schemas.microsoft.com/office/drawing/2014/main" id="{065D93AC-1C09-2F13-69DA-AE57B39D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804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field of sunflowers elegant and with metal gates in black and white grayscale in anime style">
            <a:extLst>
              <a:ext uri="{FF2B5EF4-FFF2-40B4-BE49-F238E27FC236}">
                <a16:creationId xmlns:a16="http://schemas.microsoft.com/office/drawing/2014/main" id="{963525A9-971F-1D39-1AC5-A3AAB83B2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69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AC26C16-7D22-B1CF-4120-26070D5E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888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EC26C15-3A32-F94E-EA75-F5A7D7F85E05}"/>
              </a:ext>
            </a:extLst>
          </p:cNvPr>
          <p:cNvSpPr txBox="1"/>
          <p:nvPr/>
        </p:nvSpPr>
        <p:spPr>
          <a:xfrm>
            <a:off x="1066800" y="2551837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8 (Dilema del erizo):  </a:t>
            </a:r>
          </a:p>
        </p:txBody>
      </p:sp>
    </p:spTree>
    <p:extLst>
      <p:ext uri="{BB962C8B-B14F-4D97-AF65-F5344CB8AC3E}">
        <p14:creationId xmlns:p14="http://schemas.microsoft.com/office/powerpoint/2010/main" val="3987681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20695C0-1FB0-02B5-1D53-76A4F0C1AC63}"/>
              </a:ext>
            </a:extLst>
          </p:cNvPr>
          <p:cNvSpPr txBox="1"/>
          <p:nvPr/>
        </p:nvSpPr>
        <p:spPr>
          <a:xfrm>
            <a:off x="1066800" y="2551837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9 (Steampunk):  </a:t>
            </a:r>
          </a:p>
        </p:txBody>
      </p:sp>
    </p:spTree>
    <p:extLst>
      <p:ext uri="{BB962C8B-B14F-4D97-AF65-F5344CB8AC3E}">
        <p14:creationId xmlns:p14="http://schemas.microsoft.com/office/powerpoint/2010/main" val="54935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095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irage Saloon Zone | Sonic News Network | Fandom">
            <a:extLst>
              <a:ext uri="{FF2B5EF4-FFF2-40B4-BE49-F238E27FC236}">
                <a16:creationId xmlns:a16="http://schemas.microsoft.com/office/drawing/2014/main" id="{7E0C70F3-0F2B-B14F-C56C-F7C3BD17F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307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4EDC5C-B954-5AB9-D0ED-56A7B62C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2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E0A8BD6-0AC7-07F2-CBEB-981D51E5B11B}"/>
              </a:ext>
            </a:extLst>
          </p:cNvPr>
          <p:cNvSpPr txBox="1"/>
          <p:nvPr/>
        </p:nvSpPr>
        <p:spPr>
          <a:xfrm>
            <a:off x="1066800" y="2551837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10 (Cueva Profunda):  </a:t>
            </a:r>
          </a:p>
        </p:txBody>
      </p:sp>
    </p:spTree>
    <p:extLst>
      <p:ext uri="{BB962C8B-B14F-4D97-AF65-F5344CB8AC3E}">
        <p14:creationId xmlns:p14="http://schemas.microsoft.com/office/powerpoint/2010/main" val="2130746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D8F631-E43A-4B38-8220-521DD89C20A1}"/>
              </a:ext>
            </a:extLst>
          </p:cNvPr>
          <p:cNvSpPr txBox="1"/>
          <p:nvPr/>
        </p:nvSpPr>
        <p:spPr>
          <a:xfrm>
            <a:off x="1066800" y="2551837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11 (Escape de la cueva):  </a:t>
            </a:r>
          </a:p>
        </p:txBody>
      </p:sp>
    </p:spTree>
    <p:extLst>
      <p:ext uri="{BB962C8B-B14F-4D97-AF65-F5344CB8AC3E}">
        <p14:creationId xmlns:p14="http://schemas.microsoft.com/office/powerpoint/2010/main" val="2475499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C4EAA4-57C9-BB3D-BF7F-82A599821602}"/>
              </a:ext>
            </a:extLst>
          </p:cNvPr>
          <p:cNvSpPr txBox="1"/>
          <p:nvPr/>
        </p:nvSpPr>
        <p:spPr>
          <a:xfrm>
            <a:off x="0" y="255183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12 (Steampunk y Candeloro):  </a:t>
            </a:r>
          </a:p>
        </p:txBody>
      </p:sp>
    </p:spTree>
    <p:extLst>
      <p:ext uri="{BB962C8B-B14F-4D97-AF65-F5344CB8AC3E}">
        <p14:creationId xmlns:p14="http://schemas.microsoft.com/office/powerpoint/2010/main" val="3723359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A7FEC5C-C0B9-EAC2-E8AE-0315BA0C745D}"/>
              </a:ext>
            </a:extLst>
          </p:cNvPr>
          <p:cNvSpPr txBox="1"/>
          <p:nvPr/>
        </p:nvSpPr>
        <p:spPr>
          <a:xfrm>
            <a:off x="0" y="255183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13 (Arrastrón Finale):  </a:t>
            </a:r>
          </a:p>
        </p:txBody>
      </p:sp>
    </p:spTree>
    <p:extLst>
      <p:ext uri="{BB962C8B-B14F-4D97-AF65-F5344CB8AC3E}">
        <p14:creationId xmlns:p14="http://schemas.microsoft.com/office/powerpoint/2010/main" val="1660396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raegore Nagendra on Twitter: &quot;@JohnnyOpus Dreg Heap and Ashen Wasteland  are from Dark Souls 3, a game by the same developer as Bloodborne. The  former is a cataclysmic mess of crashed-together kingdoms">
            <a:extLst>
              <a:ext uri="{FF2B5EF4-FFF2-40B4-BE49-F238E27FC236}">
                <a16:creationId xmlns:a16="http://schemas.microsoft.com/office/drawing/2014/main" id="{22E757C0-C875-18B1-77FF-D12592EDA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C2E0041-7384-C650-C89E-CDD6CEBDBFF8}"/>
              </a:ext>
            </a:extLst>
          </p:cNvPr>
          <p:cNvSpPr txBox="1"/>
          <p:nvPr/>
        </p:nvSpPr>
        <p:spPr>
          <a:xfrm>
            <a:off x="0" y="4660271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Desierto de cenizas- Dark Souls 3  </a:t>
            </a:r>
          </a:p>
        </p:txBody>
      </p:sp>
    </p:spTree>
    <p:extLst>
      <p:ext uri="{BB962C8B-B14F-4D97-AF65-F5344CB8AC3E}">
        <p14:creationId xmlns:p14="http://schemas.microsoft.com/office/powerpoint/2010/main" val="412318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09FC3B7-00BC-FEFA-CE0B-EDD78653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669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817519A-B513-8E89-906C-FA126F9460BC}"/>
              </a:ext>
            </a:extLst>
          </p:cNvPr>
          <p:cNvSpPr txBox="1"/>
          <p:nvPr/>
        </p:nvSpPr>
        <p:spPr>
          <a:xfrm>
            <a:off x="0" y="255183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14 (Ultimo Batallón):  </a:t>
            </a:r>
          </a:p>
        </p:txBody>
      </p:sp>
    </p:spTree>
    <p:extLst>
      <p:ext uri="{BB962C8B-B14F-4D97-AF65-F5344CB8AC3E}">
        <p14:creationId xmlns:p14="http://schemas.microsoft.com/office/powerpoint/2010/main" val="4171076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field of hanging Bleeding Heart flowers in the desert at night in anime style">
            <a:extLst>
              <a:ext uri="{FF2B5EF4-FFF2-40B4-BE49-F238E27FC236}">
                <a16:creationId xmlns:a16="http://schemas.microsoft.com/office/drawing/2014/main" id="{1AA7F442-D9CB-4B18-D75D-B8DE5A9D4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74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field of crocus flowers in the desert at night in anime style">
            <a:extLst>
              <a:ext uri="{FF2B5EF4-FFF2-40B4-BE49-F238E27FC236}">
                <a16:creationId xmlns:a16="http://schemas.microsoft.com/office/drawing/2014/main" id="{29CB3EA0-38C8-AC68-2144-A5F922DC6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0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599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field of red roses in the desert at night in anime style">
            <a:extLst>
              <a:ext uri="{FF2B5EF4-FFF2-40B4-BE49-F238E27FC236}">
                <a16:creationId xmlns:a16="http://schemas.microsoft.com/office/drawing/2014/main" id="{B6301752-4664-5A88-0D2C-D6D855BA5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3" b="-1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46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field of many blue plumbago flowers in the desert at night in anime style">
            <a:extLst>
              <a:ext uri="{FF2B5EF4-FFF2-40B4-BE49-F238E27FC236}">
                <a16:creationId xmlns:a16="http://schemas.microsoft.com/office/drawing/2014/main" id="{C8818BFE-4B78-06C9-C8FE-CE7B1AEFB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b="11879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3757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field of vanilla flowers in the desert at night in anime style">
            <a:extLst>
              <a:ext uri="{FF2B5EF4-FFF2-40B4-BE49-F238E27FC236}">
                <a16:creationId xmlns:a16="http://schemas.microsoft.com/office/drawing/2014/main" id="{526287B4-CD3C-D2D0-CF3A-3DF863B85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1"/>
          <a:stretch/>
        </p:blipFill>
        <p:spPr bwMode="auto">
          <a:xfrm>
            <a:off x="1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field of vivid color yellow 5 petal star shaped golden trumpet flowers the desert at night in anime style">
            <a:extLst>
              <a:ext uri="{FF2B5EF4-FFF2-40B4-BE49-F238E27FC236}">
                <a16:creationId xmlns:a16="http://schemas.microsoft.com/office/drawing/2014/main" id="{C2BFE0AB-6710-FFB3-9CC0-7664B2AF6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853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8306158-23B9-2200-6607-D7D9F84699B8}"/>
              </a:ext>
            </a:extLst>
          </p:cNvPr>
          <p:cNvSpPr txBox="1"/>
          <p:nvPr/>
        </p:nvSpPr>
        <p:spPr>
          <a:xfrm>
            <a:off x="0" y="2551837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15 (La Platica Finale):  </a:t>
            </a:r>
          </a:p>
        </p:txBody>
      </p:sp>
    </p:spTree>
    <p:extLst>
      <p:ext uri="{BB962C8B-B14F-4D97-AF65-F5344CB8AC3E}">
        <p14:creationId xmlns:p14="http://schemas.microsoft.com/office/powerpoint/2010/main" val="3229251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n elegant tea table in a yellow flower garden in anime style">
            <a:extLst>
              <a:ext uri="{FF2B5EF4-FFF2-40B4-BE49-F238E27FC236}">
                <a16:creationId xmlns:a16="http://schemas.microsoft.com/office/drawing/2014/main" id="{852EF465-FBDF-E8BA-5A07-3D9128CC1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815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aradise if I were with yellow flowers in anime style">
            <a:extLst>
              <a:ext uri="{FF2B5EF4-FFF2-40B4-BE49-F238E27FC236}">
                <a16:creationId xmlns:a16="http://schemas.microsoft.com/office/drawing/2014/main" id="{6D457290-959B-E31C-9232-0687327E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80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20EDDA-502A-F1D2-A167-6DCDD066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2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aradise if I were with yellow flowers in anime style">
            <a:extLst>
              <a:ext uri="{FF2B5EF4-FFF2-40B4-BE49-F238E27FC236}">
                <a16:creationId xmlns:a16="http://schemas.microsoft.com/office/drawing/2014/main" id="{832FBE5A-3CA3-DE09-46A8-C85CB55F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336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 beautiful paradise garden with yellow flowers in anime style">
            <a:extLst>
              <a:ext uri="{FF2B5EF4-FFF2-40B4-BE49-F238E27FC236}">
                <a16:creationId xmlns:a16="http://schemas.microsoft.com/office/drawing/2014/main" id="{AAEE8A01-3C8F-2848-8605-3D781B72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508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3552674-F4E5-8758-70A4-05E61356DBD7}"/>
              </a:ext>
            </a:extLst>
          </p:cNvPr>
          <p:cNvSpPr txBox="1"/>
          <p:nvPr/>
        </p:nvSpPr>
        <p:spPr>
          <a:xfrm>
            <a:off x="0" y="1720840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5400" dirty="0">
                <a:latin typeface="Arial Black" panose="020B0A04020102020204" pitchFamily="34" charset="0"/>
              </a:rPr>
              <a:t>Referencias para el acto 16 (Despedida Finale) Oasis Huacachina- Perú y Desierto Florido- Chile:  </a:t>
            </a:r>
          </a:p>
        </p:txBody>
      </p:sp>
    </p:spTree>
    <p:extLst>
      <p:ext uri="{BB962C8B-B14F-4D97-AF65-F5344CB8AC3E}">
        <p14:creationId xmlns:p14="http://schemas.microsoft.com/office/powerpoint/2010/main" val="1274079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escubre el Oasis de la Huacachina-Oasis Natural en Perú">
            <a:extLst>
              <a:ext uri="{FF2B5EF4-FFF2-40B4-BE49-F238E27FC236}">
                <a16:creationId xmlns:a16="http://schemas.microsoft.com/office/drawing/2014/main" id="{4776A551-C6A0-02B1-BB1B-BEA49DE0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48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sierto Florido en Chile: cuándo y dónde verlo | Blog Denomades:  Información y guía de viajes, qué hacer, ver y visitar">
            <a:extLst>
              <a:ext uri="{FF2B5EF4-FFF2-40B4-BE49-F238E27FC236}">
                <a16:creationId xmlns:a16="http://schemas.microsoft.com/office/drawing/2014/main" id="{FFB493D4-A9D3-4643-407A-5CCF5883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71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E0A4DB1-08CF-DB87-8005-D0C7BCCA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1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647F415-0960-45F5-5FA3-7E0C6473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21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6D21A62-B420-D6BB-9220-69D5AC94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794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330</Words>
  <Application>Microsoft Office PowerPoint</Application>
  <PresentationFormat>Panorámica</PresentationFormat>
  <Paragraphs>39</Paragraphs>
  <Slides>64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9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PC</cp:lastModifiedBy>
  <cp:revision>10</cp:revision>
  <dcterms:created xsi:type="dcterms:W3CDTF">2023-05-20T21:06:10Z</dcterms:created>
  <dcterms:modified xsi:type="dcterms:W3CDTF">2023-07-28T20:01:17Z</dcterms:modified>
</cp:coreProperties>
</file>